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70" r:id="rId16"/>
    <p:sldId id="271" r:id="rId17"/>
    <p:sldId id="279" r:id="rId18"/>
    <p:sldId id="272" r:id="rId19"/>
    <p:sldId id="273" r:id="rId20"/>
    <p:sldId id="275" r:id="rId21"/>
    <p:sldId id="274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D0C9-552D-460B-8938-7697A9E143E2}" type="datetimeFigureOut">
              <a:rPr lang="es-MX" smtClean="0"/>
              <a:t>13/02/2013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5936-CEF4-4868-B3F2-9A78595D9D5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2844" y="1571612"/>
            <a:ext cx="9001156" cy="292895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Variables </a:t>
            </a:r>
            <a:b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</a:t>
            </a:r>
            <a:b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pruebas de escritorio</a:t>
            </a:r>
            <a:endParaRPr lang="es-MX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42624" t="10707" r="20383" b="46869"/>
          <a:stretch>
            <a:fillRect/>
          </a:stretch>
        </p:blipFill>
        <p:spPr bwMode="auto">
          <a:xfrm>
            <a:off x="500034" y="571480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44518" t="54949" r="22153" b="4784"/>
          <a:stretch>
            <a:fillRect/>
          </a:stretch>
        </p:blipFill>
        <p:spPr bwMode="auto">
          <a:xfrm>
            <a:off x="1071538" y="785794"/>
            <a:ext cx="642941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642918"/>
            <a:ext cx="32861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suma :entero </a:t>
            </a:r>
            <a:br>
              <a:rPr lang="es-MX" dirty="0" smtClean="0"/>
            </a:br>
            <a:r>
              <a:rPr lang="es-MX" dirty="0" smtClean="0"/>
              <a:t>entrada :entero </a:t>
            </a:r>
            <a:br>
              <a:rPr lang="es-MX" dirty="0" smtClean="0"/>
            </a:br>
            <a:r>
              <a:rPr lang="es-MX" dirty="0" smtClean="0"/>
              <a:t>menor :entero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leer </a:t>
            </a:r>
            <a:r>
              <a:rPr lang="es-MX" dirty="0" smtClean="0"/>
              <a:t>entrada </a:t>
            </a:r>
            <a:br>
              <a:rPr lang="es-MX" dirty="0" smtClean="0"/>
            </a:br>
            <a:r>
              <a:rPr lang="es-MX" dirty="0" smtClean="0"/>
              <a:t>menor = entrada </a:t>
            </a:r>
            <a:br>
              <a:rPr lang="es-MX" dirty="0" smtClean="0"/>
            </a:br>
            <a:r>
              <a:rPr lang="es-MX" dirty="0" smtClean="0"/>
              <a:t>suma = 0 </a:t>
            </a:r>
            <a:br>
              <a:rPr lang="es-MX" dirty="0" smtClean="0"/>
            </a:br>
            <a:r>
              <a:rPr lang="es-MX" b="1" dirty="0" smtClean="0"/>
              <a:t>mientras </a:t>
            </a:r>
            <a:r>
              <a:rPr lang="es-MX" dirty="0" smtClean="0"/>
              <a:t>(entrada != 0) </a:t>
            </a:r>
            <a:r>
              <a:rPr lang="es-MX" b="1" dirty="0" smtClean="0"/>
              <a:t>haga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si </a:t>
            </a:r>
            <a:r>
              <a:rPr lang="es-MX" dirty="0" smtClean="0"/>
              <a:t>(entrada &lt; menor) </a:t>
            </a:r>
            <a:r>
              <a:rPr lang="es-MX" b="1" dirty="0" smtClean="0"/>
              <a:t>entonces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menor =entrada </a:t>
            </a:r>
            <a:br>
              <a:rPr lang="es-MX" dirty="0" smtClean="0"/>
            </a:br>
            <a:r>
              <a:rPr lang="es-MX" b="1" dirty="0" err="1" smtClean="0"/>
              <a:t>fin_si</a:t>
            </a:r>
            <a:r>
              <a:rPr lang="es-MX" b="1" dirty="0" smtClean="0"/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suma = suma + entrada </a:t>
            </a:r>
            <a:br>
              <a:rPr lang="es-MX" dirty="0" smtClean="0"/>
            </a:br>
            <a:r>
              <a:rPr lang="es-MX" b="1" dirty="0" smtClean="0"/>
              <a:t>leer </a:t>
            </a:r>
            <a:r>
              <a:rPr lang="es-MX" dirty="0" smtClean="0"/>
              <a:t>entrada </a:t>
            </a:r>
            <a:br>
              <a:rPr lang="es-MX" dirty="0" smtClean="0"/>
            </a:br>
            <a:r>
              <a:rPr lang="es-MX" b="1" dirty="0" err="1" smtClean="0"/>
              <a:t>fin_mientras</a:t>
            </a:r>
            <a:r>
              <a:rPr lang="es-MX" b="1" dirty="0" smtClean="0"/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escribir “</a:t>
            </a:r>
            <a:r>
              <a:rPr lang="es-MX" dirty="0" smtClean="0"/>
              <a:t>valor Menor:</a:t>
            </a:r>
            <a:r>
              <a:rPr lang="es-MX" b="1" dirty="0" smtClean="0"/>
              <a:t>”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b="1" dirty="0" smtClean="0"/>
              <a:t>escribir </a:t>
            </a:r>
            <a:r>
              <a:rPr lang="es-MX" dirty="0" smtClean="0"/>
              <a:t>menor </a:t>
            </a:r>
            <a:br>
              <a:rPr lang="es-MX" dirty="0" smtClean="0"/>
            </a:br>
            <a:r>
              <a:rPr lang="es-MX" b="1" dirty="0" smtClean="0"/>
              <a:t>escribir “</a:t>
            </a:r>
            <a:r>
              <a:rPr lang="es-MX" dirty="0" smtClean="0"/>
              <a:t>Suma:</a:t>
            </a:r>
            <a:r>
              <a:rPr lang="es-MX" b="1" dirty="0" smtClean="0"/>
              <a:t>”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b="1" dirty="0" smtClean="0"/>
              <a:t>escribir </a:t>
            </a:r>
            <a:r>
              <a:rPr lang="es-MX" dirty="0" smtClean="0"/>
              <a:t>suma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40604" t="49091" r="31028" b="17374"/>
          <a:stretch>
            <a:fillRect/>
          </a:stretch>
        </p:blipFill>
        <p:spPr bwMode="auto">
          <a:xfrm>
            <a:off x="3500430" y="785794"/>
            <a:ext cx="564356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2" t="17707" r="31229" b="15057"/>
          <a:stretch/>
        </p:blipFill>
        <p:spPr bwMode="auto">
          <a:xfrm>
            <a:off x="2951018" y="187951"/>
            <a:ext cx="5005358" cy="605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Ejercicios pruebas de  escritorio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11310" r="27268" b="17063"/>
          <a:stretch/>
        </p:blipFill>
        <p:spPr bwMode="auto">
          <a:xfrm>
            <a:off x="537028" y="116632"/>
            <a:ext cx="7491356" cy="65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t="21825" r="30726" b="39088"/>
          <a:stretch/>
        </p:blipFill>
        <p:spPr bwMode="auto">
          <a:xfrm>
            <a:off x="611560" y="836712"/>
            <a:ext cx="739891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5119" r="27155" b="11905"/>
          <a:stretch/>
        </p:blipFill>
        <p:spPr bwMode="auto">
          <a:xfrm>
            <a:off x="1835696" y="980728"/>
            <a:ext cx="5976664" cy="55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Función SI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4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22024" r="19794" b="12897"/>
          <a:stretch/>
        </p:blipFill>
        <p:spPr bwMode="auto">
          <a:xfrm>
            <a:off x="539552" y="332656"/>
            <a:ext cx="7488832" cy="634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4" t="43651" r="17340" b="20833"/>
          <a:stretch/>
        </p:blipFill>
        <p:spPr bwMode="auto">
          <a:xfrm>
            <a:off x="52371" y="1772816"/>
            <a:ext cx="9091629" cy="403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3326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programar  en Visual Basic necesitamos  conocer  las propiedades, métodos y eventos</a:t>
            </a:r>
            <a:endParaRPr lang="es-MX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6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20238" r="32845" b="34127"/>
          <a:stretch/>
        </p:blipFill>
        <p:spPr bwMode="auto">
          <a:xfrm>
            <a:off x="539552" y="1196752"/>
            <a:ext cx="819137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 l="33254" t="12774" r="1435" b="7385"/>
          <a:stretch>
            <a:fillRect/>
          </a:stretch>
        </p:blipFill>
        <p:spPr bwMode="auto">
          <a:xfrm>
            <a:off x="500034" y="428604"/>
            <a:ext cx="8286807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2" t="15815" r="16352" b="8428"/>
          <a:stretch/>
        </p:blipFill>
        <p:spPr bwMode="auto">
          <a:xfrm>
            <a:off x="1082971" y="0"/>
            <a:ext cx="6826308" cy="656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30159" r="36526" b="22817"/>
          <a:stretch/>
        </p:blipFill>
        <p:spPr bwMode="auto">
          <a:xfrm>
            <a:off x="28841" y="764704"/>
            <a:ext cx="8725725" cy="538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2104" r="37642" b="6250"/>
          <a:stretch/>
        </p:blipFill>
        <p:spPr bwMode="auto">
          <a:xfrm>
            <a:off x="1259632" y="-1"/>
            <a:ext cx="624969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15873" r="17451" b="12121"/>
          <a:stretch/>
        </p:blipFill>
        <p:spPr bwMode="auto">
          <a:xfrm>
            <a:off x="971600" y="260648"/>
            <a:ext cx="6912768" cy="64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4" t="23810" r="18901" b="20834"/>
          <a:stretch/>
        </p:blipFill>
        <p:spPr bwMode="auto">
          <a:xfrm>
            <a:off x="323528" y="764704"/>
            <a:ext cx="8356151" cy="588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6438" t="9899" r="9824" b="4646"/>
          <a:stretch>
            <a:fillRect/>
          </a:stretch>
        </p:blipFill>
        <p:spPr bwMode="auto">
          <a:xfrm>
            <a:off x="1000100" y="908720"/>
            <a:ext cx="65962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99592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TIPOS DE  DATOS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142984"/>
            <a:ext cx="7715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 Tipos Numéricos</a:t>
            </a:r>
            <a:r>
              <a:rPr lang="es-MX" dirty="0" smtClean="0"/>
              <a:t> </a:t>
            </a:r>
          </a:p>
          <a:p>
            <a:r>
              <a:rPr lang="es-MX" dirty="0" smtClean="0"/>
              <a:t>Se usan para representar cantidades numéricas enteras (</a:t>
            </a:r>
            <a:r>
              <a:rPr lang="es-MX" dirty="0" err="1" smtClean="0"/>
              <a:t>integer</a:t>
            </a:r>
            <a:r>
              <a:rPr lang="es-MX" dirty="0" smtClean="0"/>
              <a:t> y </a:t>
            </a:r>
            <a:r>
              <a:rPr lang="es-MX" dirty="0" err="1" smtClean="0"/>
              <a:t>long</a:t>
            </a:r>
            <a:r>
              <a:rPr lang="es-MX" dirty="0" smtClean="0"/>
              <a:t>) y decimales (single y </a:t>
            </a:r>
            <a:r>
              <a:rPr lang="es-MX" dirty="0" err="1" smtClean="0"/>
              <a:t>double</a:t>
            </a:r>
            <a:r>
              <a:rPr lang="es-MX" dirty="0" smtClean="0"/>
              <a:t>).</a:t>
            </a:r>
          </a:p>
          <a:p>
            <a:endParaRPr lang="es-MX" dirty="0" smtClean="0"/>
          </a:p>
          <a:p>
            <a:r>
              <a:rPr lang="es-MX" b="1" dirty="0" smtClean="0"/>
              <a:t> Tipo Byte.</a:t>
            </a:r>
            <a:r>
              <a:rPr lang="es-MX" dirty="0" smtClean="0"/>
              <a:t> </a:t>
            </a:r>
          </a:p>
          <a:p>
            <a:r>
              <a:rPr lang="es-MX" dirty="0" smtClean="0"/>
              <a:t>Representa una cantidad entre 0 y 255 y se pueden hacer con el las mismas operaciones que con los enteros, salvo la resta.</a:t>
            </a:r>
          </a:p>
          <a:p>
            <a:endParaRPr lang="es-MX" dirty="0" smtClean="0"/>
          </a:p>
          <a:p>
            <a:r>
              <a:rPr lang="es-MX" b="1" dirty="0" smtClean="0"/>
              <a:t>Tipo </a:t>
            </a:r>
            <a:r>
              <a:rPr lang="es-MX" b="1" dirty="0" err="1" smtClean="0"/>
              <a:t>String</a:t>
            </a:r>
            <a:r>
              <a:rPr lang="es-MX" dirty="0" smtClean="0"/>
              <a:t> </a:t>
            </a:r>
          </a:p>
          <a:p>
            <a:r>
              <a:rPr lang="es-MX" dirty="0" smtClean="0"/>
              <a:t>Se usa para representar cadenas de caracteres </a:t>
            </a:r>
          </a:p>
          <a:p>
            <a:endParaRPr lang="es-MX" dirty="0" smtClean="0"/>
          </a:p>
          <a:p>
            <a:r>
              <a:rPr lang="es-MX" b="1" dirty="0" smtClean="0"/>
              <a:t> Tipo Bolean.</a:t>
            </a:r>
            <a:r>
              <a:rPr lang="es-MX" dirty="0" smtClean="0"/>
              <a:t> </a:t>
            </a:r>
          </a:p>
          <a:p>
            <a:r>
              <a:rPr lang="es-MX" dirty="0" smtClean="0"/>
              <a:t>Permite representar valores del tipo True/False.</a:t>
            </a:r>
          </a:p>
          <a:p>
            <a:endParaRPr lang="es-MX" dirty="0" smtClean="0"/>
          </a:p>
          <a:p>
            <a:r>
              <a:rPr lang="es-MX" b="1" dirty="0" smtClean="0"/>
              <a:t>Tipo Date.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260648"/>
            <a:ext cx="493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TIPOS DE  VARIABLES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Declaración de variable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Sintaxis</a:t>
            </a:r>
          </a:p>
          <a:p>
            <a:pPr>
              <a:buNone/>
            </a:pPr>
            <a:r>
              <a:rPr lang="es-MX" dirty="0"/>
              <a:t> </a:t>
            </a:r>
            <a:r>
              <a:rPr lang="es-MX" dirty="0" smtClean="0"/>
              <a:t>	</a:t>
            </a:r>
            <a:r>
              <a:rPr lang="es-MX" dirty="0" err="1" smtClean="0"/>
              <a:t>Dim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variable</a:t>
            </a:r>
            <a:r>
              <a:rPr lang="es-MX" dirty="0" smtClean="0"/>
              <a:t> As </a:t>
            </a:r>
            <a:r>
              <a:rPr lang="es-MX" dirty="0" smtClean="0">
                <a:solidFill>
                  <a:srgbClr val="FF0000"/>
                </a:solidFill>
              </a:rPr>
              <a:t>tipo</a:t>
            </a:r>
          </a:p>
          <a:p>
            <a:pPr lvl="1">
              <a:buNone/>
            </a:pPr>
            <a:r>
              <a:rPr lang="es-MX" dirty="0" smtClean="0"/>
              <a:t>Ejemplo </a:t>
            </a:r>
            <a:r>
              <a:rPr lang="es-MX" dirty="0" smtClean="0"/>
              <a:t>: Declaración de  variables enteras</a:t>
            </a:r>
            <a:endParaRPr lang="es-MX" dirty="0"/>
          </a:p>
          <a:p>
            <a:pPr lvl="1">
              <a:buNone/>
            </a:pPr>
            <a:r>
              <a:rPr lang="es-MX" dirty="0" smtClean="0"/>
              <a:t> </a:t>
            </a:r>
            <a:r>
              <a:rPr lang="pt-BR" dirty="0" err="1"/>
              <a:t>Dim</a:t>
            </a:r>
            <a:r>
              <a:rPr lang="pt-BR" dirty="0"/>
              <a:t> </a:t>
            </a:r>
            <a:r>
              <a:rPr lang="pt-BR" dirty="0" smtClean="0"/>
              <a:t>a  </a:t>
            </a:r>
            <a:r>
              <a:rPr lang="pt-BR" dirty="0"/>
              <a:t>As </a:t>
            </a:r>
            <a:r>
              <a:rPr lang="pt-BR" dirty="0" err="1"/>
              <a:t>Integer</a:t>
            </a:r>
            <a:r>
              <a:rPr lang="es-MX" dirty="0" smtClean="0"/>
              <a:t> </a:t>
            </a:r>
          </a:p>
          <a:p>
            <a:pPr lvl="1">
              <a:buNone/>
            </a:pPr>
            <a:r>
              <a:rPr lang="es-MX" dirty="0" err="1" smtClean="0"/>
              <a:t>Dim</a:t>
            </a:r>
            <a:r>
              <a:rPr lang="es-MX" dirty="0" smtClean="0"/>
              <a:t> </a:t>
            </a:r>
            <a:r>
              <a:rPr lang="es-MX" dirty="0" err="1" smtClean="0"/>
              <a:t>a,b,c</a:t>
            </a:r>
            <a:r>
              <a:rPr lang="es-MX" dirty="0" smtClean="0"/>
              <a:t>  As </a:t>
            </a:r>
            <a:r>
              <a:rPr lang="es-MX" dirty="0" err="1" smtClean="0"/>
              <a:t>integer</a:t>
            </a:r>
            <a:endParaRPr lang="es-MX" dirty="0" smtClean="0"/>
          </a:p>
          <a:p>
            <a:pPr lvl="1">
              <a:buNone/>
            </a:pPr>
            <a:r>
              <a:rPr lang="es-MX" dirty="0" err="1" smtClean="0"/>
              <a:t>Dim</a:t>
            </a:r>
            <a:r>
              <a:rPr lang="es-MX" dirty="0" smtClean="0"/>
              <a:t> nombre As </a:t>
            </a:r>
            <a:r>
              <a:rPr lang="es-MX" dirty="0" err="1" smtClean="0"/>
              <a:t>string</a:t>
            </a:r>
            <a:endParaRPr lang="es-MX" dirty="0" smtClean="0"/>
          </a:p>
          <a:p>
            <a:pPr lvl="1">
              <a:buNone/>
            </a:pPr>
            <a:r>
              <a:rPr lang="es-MX" dirty="0" err="1" smtClean="0"/>
              <a:t>Dim</a:t>
            </a:r>
            <a:r>
              <a:rPr lang="es-MX" dirty="0" smtClean="0"/>
              <a:t> apellido As </a:t>
            </a:r>
            <a:r>
              <a:rPr lang="es-MX" dirty="0" err="1" smtClean="0"/>
              <a:t>string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Declaración de  variables numéricas con punto decimal</a:t>
            </a:r>
          </a:p>
          <a:p>
            <a:r>
              <a:rPr lang="pt-BR" dirty="0" err="1"/>
              <a:t>Dim</a:t>
            </a:r>
            <a:r>
              <a:rPr lang="pt-BR" dirty="0"/>
              <a:t> </a:t>
            </a:r>
            <a:r>
              <a:rPr lang="pt-BR" dirty="0" smtClean="0"/>
              <a:t>num  </a:t>
            </a:r>
            <a:r>
              <a:rPr lang="pt-BR" dirty="0"/>
              <a:t>As </a:t>
            </a:r>
            <a:r>
              <a:rPr lang="pt-BR" dirty="0" smtClean="0"/>
              <a:t>single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2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declaración de las  variables regularmente  se hace  dentro de un botón o en Generales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25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13586" t="9899" r="33514" b="9209"/>
          <a:stretch>
            <a:fillRect/>
          </a:stretch>
        </p:blipFill>
        <p:spPr bwMode="auto">
          <a:xfrm>
            <a:off x="571472" y="428604"/>
            <a:ext cx="7572427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0161" t="26263" r="40048" b="26060"/>
          <a:stretch>
            <a:fillRect/>
          </a:stretch>
        </p:blipFill>
        <p:spPr bwMode="auto">
          <a:xfrm>
            <a:off x="1000100" y="428604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120</Words>
  <Application>Microsoft Office PowerPoint</Application>
  <PresentationFormat>Presentación en pantalla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Variables  y  pruebas de escritorio</vt:lpstr>
      <vt:lpstr>Presentación de PowerPoint</vt:lpstr>
      <vt:lpstr>Presentación de PowerPoint</vt:lpstr>
      <vt:lpstr>Presentación de PowerPoint</vt:lpstr>
      <vt:lpstr>Declaración de variable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lucio</dc:creator>
  <cp:lastModifiedBy>lucio</cp:lastModifiedBy>
  <cp:revision>8</cp:revision>
  <dcterms:created xsi:type="dcterms:W3CDTF">2013-01-16T14:40:46Z</dcterms:created>
  <dcterms:modified xsi:type="dcterms:W3CDTF">2013-02-13T15:20:49Z</dcterms:modified>
</cp:coreProperties>
</file>